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9" r:id="rId5"/>
    <p:sldId id="296" r:id="rId6"/>
    <p:sldId id="293" r:id="rId7"/>
    <p:sldId id="268" r:id="rId8"/>
    <p:sldId id="286" r:id="rId9"/>
    <p:sldId id="281" r:id="rId10"/>
    <p:sldId id="291" r:id="rId11"/>
    <p:sldId id="29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7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7/13/2021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7/13/2021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2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06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7/13/2021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latin typeface="Gill Sans MT" panose="020B0502020104020203" pitchFamily="34" charset="0"/>
              </a:rPr>
              <a:t>MICROSOFT ENGAGE 2021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5000" dirty="0">
                <a:latin typeface="Gill Sans MT" panose="020B0502020104020203" pitchFamily="34" charset="0"/>
              </a:rPr>
              <a:t>MS TEAMS CLONE</a:t>
            </a:r>
            <a:endParaRPr lang="en-US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229869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A4A3639-F9B9-4B3D-896B-128B8F77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544D2CA-9A07-47BD-B1E4-88366F5FCD45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eige oval">
            <a:extLst>
              <a:ext uri="{FF2B5EF4-FFF2-40B4-BE49-F238E27FC236}">
                <a16:creationId xmlns:a16="http://schemas.microsoft.com/office/drawing/2014/main" id="{7F1F7E6E-09DB-407E-9D0A-1AACE771962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F24A-ACB5-4319-9371-B0D71908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409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181BA-BE91-4062-B6BE-B8C10EB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object 18" descr="Beige rectangle">
            <a:extLst>
              <a:ext uri="{FF2B5EF4-FFF2-40B4-BE49-F238E27FC236}">
                <a16:creationId xmlns:a16="http://schemas.microsoft.com/office/drawing/2014/main" id="{2D844B0B-BA7B-4E53-BCA1-628F65C6A4CA}"/>
              </a:ext>
            </a:extLst>
          </p:cNvPr>
          <p:cNvSpPr/>
          <p:nvPr/>
        </p:nvSpPr>
        <p:spPr>
          <a:xfrm flipV="1">
            <a:off x="963317" y="1206520"/>
            <a:ext cx="3366000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AA406-E87A-442F-A486-A3C7C6DAE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628" y="1499755"/>
            <a:ext cx="10366741" cy="459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7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A4A3639-F9B9-4B3D-896B-128B8F77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544D2CA-9A07-47BD-B1E4-88366F5FCD45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eige oval">
            <a:extLst>
              <a:ext uri="{FF2B5EF4-FFF2-40B4-BE49-F238E27FC236}">
                <a16:creationId xmlns:a16="http://schemas.microsoft.com/office/drawing/2014/main" id="{7F1F7E6E-09DB-407E-9D0A-1AACE771962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F24A-ACB5-4319-9371-B0D71908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409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181BA-BE91-4062-B6BE-B8C10EB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object 18" descr="Beige rectangle">
            <a:extLst>
              <a:ext uri="{FF2B5EF4-FFF2-40B4-BE49-F238E27FC236}">
                <a16:creationId xmlns:a16="http://schemas.microsoft.com/office/drawing/2014/main" id="{2D844B0B-BA7B-4E53-BCA1-628F65C6A4CA}"/>
              </a:ext>
            </a:extLst>
          </p:cNvPr>
          <p:cNvSpPr/>
          <p:nvPr/>
        </p:nvSpPr>
        <p:spPr>
          <a:xfrm flipV="1">
            <a:off x="963317" y="1206520"/>
            <a:ext cx="3366000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AA406-E87A-442F-A486-A3C7C6DAE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3966" y="1497308"/>
            <a:ext cx="8184064" cy="460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0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wo person handshake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 descr="Blue circle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TECHNOLOGIES USED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1" dirty="0">
                <a:solidFill>
                  <a:schemeClr val="bg1"/>
                </a:solidFill>
                <a:latin typeface="+mj-lt"/>
              </a:rPr>
              <a:t>CSS</a:t>
            </a:r>
            <a:endParaRPr lang="en-US" sz="2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628583"/>
            <a:ext cx="2700338" cy="738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1" i="1" dirty="0">
                <a:solidFill>
                  <a:schemeClr val="bg1"/>
                </a:solidFill>
              </a:rPr>
              <a:t>NodeJS</a:t>
            </a:r>
            <a:endParaRPr lang="en-US" sz="2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1" dirty="0">
                <a:solidFill>
                  <a:schemeClr val="bg1"/>
                </a:solidFill>
                <a:latin typeface="+mj-lt"/>
              </a:rPr>
              <a:t>HTML</a:t>
            </a:r>
            <a:endParaRPr lang="en-US" sz="2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4"/>
            <a:ext cx="2160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2412" y="2219248"/>
            <a:ext cx="2414016" cy="2414016"/>
          </a:xfrm>
        </p:spPr>
      </p:pic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FF5F0811-386E-4C21-BC9F-29D6AEEA7A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923" y="2262809"/>
            <a:ext cx="2414016" cy="2316091"/>
          </a:xfrm>
        </p:spPr>
      </p:pic>
      <p:sp>
        <p:nvSpPr>
          <p:cNvPr id="29" name="Oval 28" descr="Beige circl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0" y="2022274"/>
            <a:ext cx="3017520" cy="3017520"/>
          </a:xfrm>
        </p:spPr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97940" y="879745"/>
            <a:ext cx="6991350" cy="4932252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WEBRTC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298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WebRTC is a free and open-source project providing web browsers and mobile applications with real-time communication via simple application programming interfaces.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7D2A81D-F7D1-4144-9EC5-03531DC526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134" y="1291007"/>
            <a:ext cx="6685026" cy="4274854"/>
          </a:xfrm>
        </p:spPr>
      </p:pic>
      <p:sp>
        <p:nvSpPr>
          <p:cNvPr id="16" name="object 3" descr="Beige rectangle">
            <a:extLst>
              <a:ext uri="{FF2B5EF4-FFF2-40B4-BE49-F238E27FC236}">
                <a16:creationId xmlns:a16="http://schemas.microsoft.com/office/drawing/2014/main" id="{C6CF32E2-A869-4259-A659-5EEE6BDA3B59}"/>
              </a:ext>
            </a:extLst>
          </p:cNvPr>
          <p:cNvSpPr/>
          <p:nvPr/>
        </p:nvSpPr>
        <p:spPr>
          <a:xfrm>
            <a:off x="579775" y="472492"/>
            <a:ext cx="4051368" cy="5913017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bject 6" descr="Blue rectangle">
            <a:extLst>
              <a:ext uri="{FF2B5EF4-FFF2-40B4-BE49-F238E27FC236}">
                <a16:creationId xmlns:a16="http://schemas.microsoft.com/office/drawing/2014/main" id="{882E2F92-EB16-4B55-B49A-3C6AB7B2BF30}"/>
              </a:ext>
            </a:extLst>
          </p:cNvPr>
          <p:cNvSpPr/>
          <p:nvPr/>
        </p:nvSpPr>
        <p:spPr>
          <a:xfrm>
            <a:off x="911225" y="836613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303BC-9A39-470F-8733-A268BC16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61" y="2127811"/>
            <a:ext cx="4770591" cy="646604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EXPRESS 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15" name="object 27" descr="Beige rectangle">
            <a:extLst>
              <a:ext uri="{FF2B5EF4-FFF2-40B4-BE49-F238E27FC236}">
                <a16:creationId xmlns:a16="http://schemas.microsoft.com/office/drawing/2014/main" id="{C5B67D68-F2A3-48A2-B2A0-C9DF8BA55D80}"/>
              </a:ext>
            </a:extLst>
          </p:cNvPr>
          <p:cNvSpPr/>
          <p:nvPr/>
        </p:nvSpPr>
        <p:spPr>
          <a:xfrm flipV="1">
            <a:off x="1486134" y="2613246"/>
            <a:ext cx="403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002E5F39-1666-46E1-A22D-D0093925E046}"/>
              </a:ext>
            </a:extLst>
          </p:cNvPr>
          <p:cNvSpPr txBox="1">
            <a:spLocks/>
          </p:cNvSpPr>
          <p:nvPr/>
        </p:nvSpPr>
        <p:spPr>
          <a:xfrm>
            <a:off x="1381461" y="2953676"/>
            <a:ext cx="4244302" cy="18932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Express.js, or simply Express, is a back end web application framework for Node.js, released as free and open-source. It is designed for building web applications and APIs.</a:t>
            </a:r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40822" y="2376984"/>
            <a:ext cx="241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1487343"/>
            <a:ext cx="442122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SOCKET.IO</a:t>
            </a:r>
            <a:endParaRPr lang="en-US" dirty="0"/>
          </a:p>
        </p:txBody>
      </p:sp>
      <p:pic>
        <p:nvPicPr>
          <p:cNvPr id="1026" name="Picture 2" descr="Summer student - project report Contribution to the new Database on demand  Web application">
            <a:extLst>
              <a:ext uri="{FF2B5EF4-FFF2-40B4-BE49-F238E27FC236}">
                <a16:creationId xmlns:a16="http://schemas.microsoft.com/office/drawing/2014/main" id="{AC91C120-07C3-4138-9802-EC8EBA0AD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12" y="1126039"/>
            <a:ext cx="4605922" cy="460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28F39A0-2A03-4ED3-A24D-9AD44ABBE193}"/>
              </a:ext>
            </a:extLst>
          </p:cNvPr>
          <p:cNvSpPr txBox="1">
            <a:spLocks/>
          </p:cNvSpPr>
          <p:nvPr/>
        </p:nvSpPr>
        <p:spPr>
          <a:xfrm>
            <a:off x="6758354" y="2721983"/>
            <a:ext cx="3902719" cy="23252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Socket.IO is a JavaScript library for real-time web applications. It enables real-time, bi-directional communication between web clients and servers.</a:t>
            </a:r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7D2A81D-F7D1-4144-9EC5-03531DC526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6364" y="1291007"/>
            <a:ext cx="5828566" cy="4274854"/>
          </a:xfrm>
        </p:spPr>
      </p:pic>
      <p:sp>
        <p:nvSpPr>
          <p:cNvPr id="16" name="object 3" descr="Beige rectangle">
            <a:extLst>
              <a:ext uri="{FF2B5EF4-FFF2-40B4-BE49-F238E27FC236}">
                <a16:creationId xmlns:a16="http://schemas.microsoft.com/office/drawing/2014/main" id="{C6CF32E2-A869-4259-A659-5EEE6BDA3B59}"/>
              </a:ext>
            </a:extLst>
          </p:cNvPr>
          <p:cNvSpPr/>
          <p:nvPr/>
        </p:nvSpPr>
        <p:spPr>
          <a:xfrm>
            <a:off x="579775" y="472492"/>
            <a:ext cx="4051368" cy="5913017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bject 6" descr="Blue rectangle">
            <a:extLst>
              <a:ext uri="{FF2B5EF4-FFF2-40B4-BE49-F238E27FC236}">
                <a16:creationId xmlns:a16="http://schemas.microsoft.com/office/drawing/2014/main" id="{882E2F92-EB16-4B55-B49A-3C6AB7B2BF30}"/>
              </a:ext>
            </a:extLst>
          </p:cNvPr>
          <p:cNvSpPr/>
          <p:nvPr/>
        </p:nvSpPr>
        <p:spPr>
          <a:xfrm>
            <a:off x="911225" y="836613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303BC-9A39-470F-8733-A268BC16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61" y="1510870"/>
            <a:ext cx="4770591" cy="646604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AGILE METHODOLGY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object 27" descr="Beige rectangle">
            <a:extLst>
              <a:ext uri="{FF2B5EF4-FFF2-40B4-BE49-F238E27FC236}">
                <a16:creationId xmlns:a16="http://schemas.microsoft.com/office/drawing/2014/main" id="{C5B67D68-F2A3-48A2-B2A0-C9DF8BA55D80}"/>
              </a:ext>
            </a:extLst>
          </p:cNvPr>
          <p:cNvSpPr/>
          <p:nvPr/>
        </p:nvSpPr>
        <p:spPr>
          <a:xfrm flipV="1">
            <a:off x="1487612" y="2013216"/>
            <a:ext cx="403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002E5F39-1666-46E1-A22D-D0093925E046}"/>
              </a:ext>
            </a:extLst>
          </p:cNvPr>
          <p:cNvSpPr txBox="1">
            <a:spLocks/>
          </p:cNvSpPr>
          <p:nvPr/>
        </p:nvSpPr>
        <p:spPr>
          <a:xfrm>
            <a:off x="1487612" y="2377337"/>
            <a:ext cx="4244302" cy="287007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 software development, agile practices involve discovering requirements and developing solutions through the collaborative effort of self-organizing and cross-functional teams and their customers. It advocates adaptive planning, evolutionary development, early delivery, and continual improvement, and it encourages flexible responses to change.</a:t>
            </a:r>
          </a:p>
        </p:txBody>
      </p:sp>
    </p:spTree>
    <p:extLst>
      <p:ext uri="{BB962C8B-B14F-4D97-AF65-F5344CB8AC3E}">
        <p14:creationId xmlns:p14="http://schemas.microsoft.com/office/powerpoint/2010/main" val="242900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11" name="object 3" descr="Blue rectangle">
            <a:extLst>
              <a:ext uri="{FF2B5EF4-FFF2-40B4-BE49-F238E27FC236}">
                <a16:creationId xmlns:a16="http://schemas.microsoft.com/office/drawing/2014/main" id="{8B6F18F5-2C60-40E7-9EEF-C6D0CA95E4CD}"/>
              </a:ext>
            </a:extLst>
          </p:cNvPr>
          <p:cNvSpPr/>
          <p:nvPr/>
        </p:nvSpPr>
        <p:spPr>
          <a:xfrm>
            <a:off x="-1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Tanishka Singh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0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tanishkasingh18@outlook.com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0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Delhi Technological University</a:t>
            </a:r>
            <a:endParaRPr lang="en-US" sz="20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Graphic 7" descr="Person icon">
            <a:extLst>
              <a:ext uri="{FF2B5EF4-FFF2-40B4-BE49-F238E27FC236}">
                <a16:creationId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9" name="Graphic 8" descr="Mail icon">
            <a:extLst>
              <a:ext uri="{FF2B5EF4-FFF2-40B4-BE49-F238E27FC236}">
                <a16:creationId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0" name="Graphic 9" descr="Phone icon">
            <a:extLst>
              <a:ext uri="{FF2B5EF4-FFF2-40B4-BE49-F238E27FC236}">
                <a16:creationId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101</TotalTime>
  <Words>181</Words>
  <Application>Microsoft Office PowerPoint</Application>
  <PresentationFormat>Widescreen</PresentationFormat>
  <Paragraphs>35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</vt:lpstr>
      <vt:lpstr>Calibri</vt:lpstr>
      <vt:lpstr>Gill Sans MT</vt:lpstr>
      <vt:lpstr>Office Theme</vt:lpstr>
      <vt:lpstr>MICROSOFT ENGAGE 2021 MS TEAMS CLONE</vt:lpstr>
      <vt:lpstr>OVERVIEW</vt:lpstr>
      <vt:lpstr>OVERVIEW</vt:lpstr>
      <vt:lpstr>TECHNOLOGIES USED</vt:lpstr>
      <vt:lpstr>WEBRTC</vt:lpstr>
      <vt:lpstr>EXPRESS JS</vt:lpstr>
      <vt:lpstr>SOCKET.IO</vt:lpstr>
      <vt:lpstr>AGILE METHODOLGY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SERVICES MARKETING PLAN</dc:title>
  <dc:creator>Tanishka Singh</dc:creator>
  <cp:lastModifiedBy>Tanishka Singh</cp:lastModifiedBy>
  <cp:revision>15</cp:revision>
  <dcterms:created xsi:type="dcterms:W3CDTF">2021-07-13T10:21:40Z</dcterms:created>
  <dcterms:modified xsi:type="dcterms:W3CDTF">2021-07-13T12:04:02Z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